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/>
    <p:restoredTop sz="96405"/>
  </p:normalViewPr>
  <p:slideViewPr>
    <p:cSldViewPr snapToGrid="0" snapToObjects="1">
      <p:cViewPr varScale="1">
        <p:scale>
          <a:sx n="105" d="100"/>
          <a:sy n="105" d="100"/>
        </p:scale>
        <p:origin x="2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CD60-9E60-C448-915E-FBC7ED736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45D4A-C54B-9C4B-A96E-A1AB64F53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3620A-AC67-FE49-B237-39227107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6CEA1-B544-C041-B80A-318BF2C9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3BB5-0371-AD42-AC04-08480608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A00D-6EB1-C749-AD58-39EC7017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0EAFB-2C12-FF49-B2EF-37D5F8094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645EF-6B11-544A-8582-515AB007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01D6E-6C3B-4E44-AE0E-0E0362B7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1F530-545B-E641-B501-B3CB28D1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8D5D7-697D-C14D-8D23-DE6CC0948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C60F8-2C45-AF46-B40A-B18DA99E7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76BE2-6214-C94A-802B-8CB5B303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17F0D-101C-E342-A381-66692BBD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7A261-9C62-A047-88A0-6BE7F0C1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2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1BFD-FF17-5A4E-AE20-F3D1193C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BEEE-6247-3C49-B843-56B76BE2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03470-9EAC-834F-8D19-2C7D8C87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36DBB-FDF6-9D4B-9347-DFA9C68C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C6C7-5FBD-CA45-97FD-A4A2CC9B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6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287-1244-044E-8120-ED80A08C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A47B-E02D-E84C-98CF-0254B4812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D22A-6052-7444-B82B-52568B79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45307-C0A4-8648-A8FC-14FEE716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3AAD-8722-CA43-B3C7-0CC5973F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3F30-A792-234A-B6C2-9F88BE75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C699-781B-5B4C-8CCF-3E9CC6EAD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B39C2-6990-8F47-BE6D-BC09AF2D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2AC93-0A07-D74A-A41A-3B93FEC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CD02F-36D7-7A4A-8319-60F73EB6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AA84F-3CEB-7843-8A09-173D6540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3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314-AD71-6A40-A86E-60E2FBA7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0BD5C-5FBC-C148-A8DC-8697C809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4AF77-B3B6-B24C-8D88-1160A8CC7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DEFE3-0D65-874E-A2DA-70A21099C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60CC-4F9E-6444-9A23-ABDE2AF5C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A4962-3B47-E249-A88E-26CBD723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B38B4-B67A-1E43-9774-C8825F68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B6F05-3142-5848-AFF8-C5014AE1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7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66E1-B824-B548-8B36-6A84BD18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49E96-C09D-FC40-87A3-0B1C5E2C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A9BD2-4F82-9940-8E44-6CD61FFA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23D1F-DA49-5A48-8B9F-86527E82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F27A5-FC94-714B-8A28-F31407E1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624B4-E725-A948-B7FF-8E68358D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1EF5D-8F0B-DB4A-B7FA-AD41C376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7B60-D66C-694D-8C13-D4D9BE9B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8D0E-2957-D343-B7BC-986182DFF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2370A-39D0-EB4C-8F6B-9C2D45AF1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A908C-9453-5244-91B6-0C8BA692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AA170-5DF6-C041-87B0-985E2153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6F981-DF03-6240-B5DE-9D74A7A8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9ABC-D3C2-794D-9DC8-9FD53C59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2607B-F913-7947-8A23-5A9BA3F4F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90B26-3497-564A-8F0E-1707498D2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92668-87E2-F449-A810-D4B9C2CA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7F3-A623-604C-9FA0-35347E68EB54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E0325-3993-EE43-AF3A-8CF0BA65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F28AB-58ED-0E49-9D32-44458414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350-1EBD-5B44-B3D7-8DA55A06D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61F12-D1AC-C54E-825B-C25A7E13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4A889-F310-2146-AD59-D6E632E1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2B63-5226-0748-9584-E2CB45BF0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77B7F3-A623-604C-9FA0-35347E68EB54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CCF8-404C-6148-8B45-A4FDF75D6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3BB2-2095-B349-ADC5-3F1C09D04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E10350-1EBD-5B44-B3D7-8DA55A06D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4D71-B1F5-DF48-8478-3A205D0E7F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12</a:t>
            </a:r>
            <a:br>
              <a:rPr lang="en-US" dirty="0"/>
            </a:br>
            <a:r>
              <a:rPr lang="en-US" dirty="0"/>
              <a:t>Spreadsheet Interfaces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F655F-40C3-604E-B880-86E524346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DD7D-E662-B249-954C-DC41B0DF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CCCDB-070C-DC4C-9A0A-05BE0F66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A4 was due on Monday</a:t>
            </a:r>
          </a:p>
          <a:p>
            <a:pPr marL="0" indent="0">
              <a:buNone/>
            </a:pPr>
            <a:r>
              <a:rPr lang="en-US" dirty="0"/>
              <a:t>Showcase in 3 weeks.  Details will be out this weekend.</a:t>
            </a:r>
          </a:p>
        </p:txBody>
      </p:sp>
    </p:spTree>
    <p:extLst>
      <p:ext uri="{BB962C8B-B14F-4D97-AF65-F5344CB8AC3E}">
        <p14:creationId xmlns:p14="http://schemas.microsoft.com/office/powerpoint/2010/main" val="375645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CE96-08AD-D747-9B37-DFEB890B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Eirik</a:t>
            </a:r>
            <a:r>
              <a:rPr lang="en-US" dirty="0"/>
              <a:t> Bakke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E175-72EF-1642-9EE6-FC0E2ED5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PhD MIT 2016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7D8A8E-B244-A840-9535-E7F0D2767472}"/>
              </a:ext>
            </a:extLst>
          </p:cNvPr>
          <p:cNvGrpSpPr/>
          <p:nvPr/>
        </p:nvGrpSpPr>
        <p:grpSpPr>
          <a:xfrm>
            <a:off x="4436350" y="947082"/>
            <a:ext cx="7290487" cy="5364818"/>
            <a:chOff x="4436350" y="947082"/>
            <a:chExt cx="7290487" cy="53648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E64D5B-22FD-F44C-A051-F48C864E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6350" y="947082"/>
              <a:ext cx="5393447" cy="252473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C0199C-CF46-6D46-961B-B49F5FCDB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8577" y="1791352"/>
              <a:ext cx="4506880" cy="262229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A494F5-664E-8847-B261-5B1304422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8036" y="2909585"/>
              <a:ext cx="4357652" cy="242939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C024A5-14A3-674E-A32F-EBA33C71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0059" y="3586564"/>
              <a:ext cx="5036778" cy="272533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DCB357-2B32-A343-97BC-972ABBFFD02D}"/>
              </a:ext>
            </a:extLst>
          </p:cNvPr>
          <p:cNvSpPr txBox="1"/>
          <p:nvPr/>
        </p:nvSpPr>
        <p:spPr>
          <a:xfrm>
            <a:off x="268224" y="5407522"/>
            <a:ext cx="5585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Lord of Spreadsheets</a:t>
            </a:r>
          </a:p>
        </p:txBody>
      </p:sp>
    </p:spTree>
    <p:extLst>
      <p:ext uri="{BB962C8B-B14F-4D97-AF65-F5344CB8AC3E}">
        <p14:creationId xmlns:p14="http://schemas.microsoft.com/office/powerpoint/2010/main" val="513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F154AC3-A815-BE40-B629-2D5252A9E010}" vid="{FBB58635-D6C2-9549-8DC4-70725DB0CA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31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Week 12 Spreadsheet Interfaces</vt:lpstr>
      <vt:lpstr>Administrivia</vt:lpstr>
      <vt:lpstr>Eirik Bakke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12 Spreadsheet Interfaces</dc:title>
  <dc:creator>Microsoft Office User</dc:creator>
  <cp:lastModifiedBy>Microsoft Office User</cp:lastModifiedBy>
  <cp:revision>1</cp:revision>
  <dcterms:created xsi:type="dcterms:W3CDTF">2020-04-08T18:02:22Z</dcterms:created>
  <dcterms:modified xsi:type="dcterms:W3CDTF">2020-04-08T20:45:52Z</dcterms:modified>
</cp:coreProperties>
</file>